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9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1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7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4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9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2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5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4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3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4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9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figshare.com/articles/item/how-to-upload-and-publish-your-dat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figshare.com/articles/item/how-to-use-projects-and-collaborate-on-figshar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figshare.com/articles/item/how-to-use-collection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nowledge.figshare.com/articles/how-to-guid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kantore@wsu.ac.z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igshare.com/featur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su.figshar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257" y="2005126"/>
            <a:ext cx="9144000" cy="1384664"/>
          </a:xfrm>
        </p:spPr>
        <p:txBody>
          <a:bodyPr>
            <a:noAutofit/>
          </a:bodyPr>
          <a:lstStyle/>
          <a:p>
            <a:pPr algn="ctr"/>
            <a:r>
              <a:rPr lang="en-Z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INTRODUCTION TO FIGSHARE  REPOSITORY PLATFORM </a:t>
            </a:r>
            <a:endParaRPr lang="en-Z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257" y="3915547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Z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WALTER SISULU UNIVERSITY </a:t>
            </a:r>
          </a:p>
          <a:p>
            <a:pPr algn="ctr"/>
            <a:endParaRPr lang="en-ZA" sz="4000" dirty="0" smtClean="0"/>
          </a:p>
          <a:p>
            <a:pPr algn="ctr"/>
            <a:r>
              <a:rPr lang="en-ZA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</a:t>
            </a:r>
            <a:r>
              <a:rPr lang="en-ZA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ZA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nformation </a:t>
            </a:r>
            <a:r>
              <a:rPr lang="en-ZA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ZA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ervices </a:t>
            </a:r>
            <a:endParaRPr lang="en-ZA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65" y="336369"/>
            <a:ext cx="27813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data tab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97" b="16124"/>
          <a:stretch/>
        </p:blipFill>
        <p:spPr>
          <a:xfrm>
            <a:off x="2351315" y="2067951"/>
            <a:ext cx="6435624" cy="2616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5109" y="5943600"/>
            <a:ext cx="910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hlinkClick r:id="rId3"/>
              </a:rPr>
              <a:t>https://</a:t>
            </a:r>
            <a:r>
              <a:rPr lang="en-ZA" dirty="0" smtClean="0">
                <a:hlinkClick r:id="rId3"/>
              </a:rPr>
              <a:t>knowledge.figshare.com/articles/item/how-to-upload-and-publish-your-data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1685109" y="5525589"/>
            <a:ext cx="7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In order to upload your research data: </a:t>
            </a:r>
            <a:r>
              <a:rPr lang="en-ZA" dirty="0">
                <a:hlinkClick r:id="rId3"/>
              </a:rPr>
              <a:t>How to upload and publish your data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939" y="457880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tab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005" y="1787934"/>
            <a:ext cx="6299451" cy="354171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8033657" y="1293223"/>
            <a:ext cx="3618412" cy="403642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to upload a project </a:t>
            </a:r>
            <a:endParaRPr lang="en-ZA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42263" y="3370217"/>
            <a:ext cx="4062548" cy="8752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9166" y="5982789"/>
            <a:ext cx="987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How to use projects and collaborate on Figshare</a:t>
            </a:r>
          </a:p>
          <a:p>
            <a:endParaRPr lang="en-ZA" dirty="0" smtClean="0"/>
          </a:p>
          <a:p>
            <a:r>
              <a:rPr lang="en-ZA" dirty="0">
                <a:hlinkClick r:id="rId3"/>
              </a:rPr>
              <a:t>https://</a:t>
            </a:r>
            <a:r>
              <a:rPr lang="en-ZA" dirty="0" smtClean="0">
                <a:hlinkClick r:id="rId3"/>
              </a:rPr>
              <a:t>knowledge.figshare.com/articles/item/how-to-use-projects-and-collaborate-on-figshare</a:t>
            </a:r>
            <a:endParaRPr lang="en-ZA" dirty="0" smtClean="0"/>
          </a:p>
          <a:p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456" y="365125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Collections tab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059" y="1766162"/>
            <a:ext cx="6299451" cy="354171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916091" y="2782388"/>
            <a:ext cx="3696789" cy="199861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to create a new research collection for yourself, department, faculty, unit or directorate </a:t>
            </a:r>
            <a:endParaRPr lang="en-ZA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72000" y="3631474"/>
            <a:ext cx="3722914" cy="388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37360" y="5590903"/>
            <a:ext cx="9026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In order to learn how to create and use a new collection, use the link below: </a:t>
            </a:r>
          </a:p>
          <a:p>
            <a:pPr algn="ctr"/>
            <a:r>
              <a:rPr lang="en-ZA" dirty="0" smtClean="0">
                <a:hlinkClick r:id="rId3"/>
              </a:rPr>
              <a:t>https</a:t>
            </a:r>
            <a:r>
              <a:rPr lang="en-ZA" dirty="0">
                <a:hlinkClick r:id="rId3"/>
              </a:rPr>
              <a:t>://</a:t>
            </a:r>
            <a:r>
              <a:rPr lang="en-ZA" dirty="0" smtClean="0">
                <a:hlinkClick r:id="rId3"/>
              </a:rPr>
              <a:t>knowledge.figshare.com/articles/item/how-to-use-collections</a:t>
            </a:r>
            <a:endParaRPr lang="en-ZA" dirty="0" smtClean="0"/>
          </a:p>
          <a:p>
            <a:pPr algn="ctr"/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767" y="526462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tab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8153232" y="1825625"/>
            <a:ext cx="2599509" cy="314814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This tab allows to view a list of outstanding items that requires the user attention at a given time </a:t>
            </a:r>
            <a:endParaRPr lang="en-ZA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14754" y="2795451"/>
            <a:ext cx="1619795" cy="418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084" y="365125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guidance on figshare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 algn="ctr">
              <a:buNone/>
            </a:pPr>
            <a:r>
              <a:rPr lang="en-ZA" b="1" dirty="0"/>
              <a:t>How-To Guides</a:t>
            </a:r>
            <a:endParaRPr lang="en-ZA" dirty="0"/>
          </a:p>
          <a:p>
            <a:pPr marL="0" indent="0" algn="ctr">
              <a:buNone/>
            </a:pPr>
            <a:r>
              <a:rPr lang="en-ZA" dirty="0">
                <a:hlinkClick r:id="rId2"/>
              </a:rPr>
              <a:t>https://</a:t>
            </a:r>
            <a:r>
              <a:rPr lang="en-ZA" dirty="0" smtClean="0">
                <a:hlinkClick r:id="rId2"/>
              </a:rPr>
              <a:t>knowledge.figshare.com/articles/how-to-guides</a:t>
            </a:r>
            <a:endParaRPr lang="en-ZA" dirty="0" smtClean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183" y="365125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details FOR HELP 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For Figshare related queries, please email or call:</a:t>
            </a:r>
          </a:p>
          <a:p>
            <a:pPr marL="0" indent="0" algn="ctr">
              <a:buNone/>
            </a:pPr>
            <a:r>
              <a:rPr lang="en-ZA" dirty="0" smtClean="0"/>
              <a:t>Mr. Adelin Kantore</a:t>
            </a:r>
          </a:p>
          <a:p>
            <a:pPr marL="0" indent="0" algn="ctr">
              <a:buNone/>
            </a:pPr>
            <a:r>
              <a:rPr lang="en-ZA" dirty="0" smtClean="0"/>
              <a:t>Email: </a:t>
            </a:r>
            <a:r>
              <a:rPr lang="en-ZA" dirty="0" smtClean="0">
                <a:hlinkClick r:id="rId2"/>
              </a:rPr>
              <a:t>akantore@wsu.ac.za</a:t>
            </a:r>
            <a:endParaRPr lang="en-ZA" dirty="0" smtClean="0"/>
          </a:p>
          <a:p>
            <a:pPr marL="0" indent="0" algn="ctr">
              <a:buNone/>
            </a:pPr>
            <a:r>
              <a:rPr lang="en-ZA" dirty="0" smtClean="0"/>
              <a:t>Cell: +27- 748298019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047" y="457880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Figshare is live at WSU: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We wish to encourage </a:t>
            </a:r>
            <a:r>
              <a:rPr lang="en-US" dirty="0"/>
              <a:t>the university community to use the platform </a:t>
            </a:r>
            <a:r>
              <a:rPr lang="en-US" dirty="0" smtClean="0"/>
              <a:t>to: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manage </a:t>
            </a:r>
            <a:r>
              <a:rPr lang="en-US" dirty="0"/>
              <a:t>research data</a:t>
            </a:r>
            <a:r>
              <a:rPr lang="en-US" dirty="0" smtClean="0"/>
              <a:t>,</a:t>
            </a:r>
          </a:p>
          <a:p>
            <a:pPr algn="just"/>
            <a:r>
              <a:rPr lang="en-US" dirty="0" smtClean="0"/>
              <a:t>collaborate </a:t>
            </a:r>
            <a:r>
              <a:rPr lang="en-US" dirty="0"/>
              <a:t>with others on projects </a:t>
            </a:r>
            <a:endParaRPr lang="en-US" dirty="0" smtClean="0"/>
          </a:p>
          <a:p>
            <a:pPr algn="just"/>
            <a:r>
              <a:rPr lang="en-US" dirty="0" smtClean="0"/>
              <a:t>and/or </a:t>
            </a:r>
            <a:r>
              <a:rPr lang="en-US" dirty="0"/>
              <a:t>to create personal or group collections of </a:t>
            </a:r>
            <a:r>
              <a:rPr lang="en-US" dirty="0" smtClean="0"/>
              <a:t>research </a:t>
            </a:r>
            <a:r>
              <a:rPr lang="en-US" dirty="0"/>
              <a:t>work </a:t>
            </a:r>
            <a:r>
              <a:rPr lang="en-US" dirty="0" smtClean="0"/>
              <a:t>that </a:t>
            </a:r>
            <a:r>
              <a:rPr lang="en-US" dirty="0"/>
              <a:t>can </a:t>
            </a:r>
            <a:r>
              <a:rPr lang="en-US" dirty="0" smtClean="0"/>
              <a:t>be kept private or public </a:t>
            </a:r>
            <a:r>
              <a:rPr lang="en-US" dirty="0"/>
              <a:t>for other researchers to benefit from. </a:t>
            </a:r>
            <a:endParaRPr lang="en-ZA" dirty="0"/>
          </a:p>
          <a:p>
            <a:pPr marL="0" indent="0" algn="just">
              <a:buNone/>
            </a:pPr>
            <a:endParaRPr lang="en-ZA" dirty="0"/>
          </a:p>
          <a:p>
            <a:pPr marL="0" indent="0" algn="just">
              <a:buNone/>
            </a:pPr>
            <a:r>
              <a:rPr lang="en-ZA" dirty="0" smtClean="0"/>
              <a:t>Figshare </a:t>
            </a:r>
            <a:r>
              <a:rPr lang="en-ZA" dirty="0"/>
              <a:t>features aim to help you organize your research and get as much </a:t>
            </a:r>
            <a:r>
              <a:rPr lang="en-ZA"/>
              <a:t>impact </a:t>
            </a:r>
            <a:r>
              <a:rPr lang="en-ZA" smtClean="0"/>
              <a:t>for </a:t>
            </a:r>
            <a:r>
              <a:rPr lang="en-ZA" dirty="0"/>
              <a:t>it as possible, without adding time or effort to your </a:t>
            </a:r>
            <a:r>
              <a:rPr lang="en-ZA" dirty="0" smtClean="0"/>
              <a:t>day (Source: </a:t>
            </a:r>
            <a:r>
              <a:rPr lang="en-ZA" dirty="0" smtClean="0">
                <a:hlinkClick r:id="rId2"/>
              </a:rPr>
              <a:t>https</a:t>
            </a:r>
            <a:r>
              <a:rPr lang="en-ZA" dirty="0">
                <a:hlinkClick r:id="rId2"/>
              </a:rPr>
              <a:t>://figshare.com/features</a:t>
            </a:r>
            <a:r>
              <a:rPr lang="en-ZA" dirty="0" smtClean="0"/>
              <a:t>).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994" y="365125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Access It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1234"/>
            <a:ext cx="9905999" cy="4079967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 smtClean="0"/>
              <a:t>Go to: </a:t>
            </a:r>
            <a:r>
              <a:rPr lang="en-ZA" dirty="0">
                <a:hlinkClick r:id="rId2"/>
              </a:rPr>
              <a:t>https://</a:t>
            </a:r>
            <a:r>
              <a:rPr lang="en-ZA" dirty="0" smtClean="0">
                <a:hlinkClick r:id="rId2"/>
              </a:rPr>
              <a:t>wsu.figshare.com/</a:t>
            </a:r>
            <a:endParaRPr lang="en-ZA" dirty="0" smtClean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7" t="8751" b="16606"/>
          <a:stretch/>
        </p:blipFill>
        <p:spPr>
          <a:xfrm>
            <a:off x="2011679" y="2246811"/>
            <a:ext cx="8516983" cy="390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555" y="457880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10" t="20640" r="12895" b="18215"/>
          <a:stretch/>
        </p:blipFill>
        <p:spPr>
          <a:xfrm>
            <a:off x="2168435" y="1907177"/>
            <a:ext cx="8072845" cy="3592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223" y="457880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(Continued)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35" t="14950" r="12151" b="21454"/>
          <a:stretch/>
        </p:blipFill>
        <p:spPr>
          <a:xfrm>
            <a:off x="1658983" y="1933303"/>
            <a:ext cx="8490857" cy="3317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783" y="457880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(continued)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1" t="10817" r="12199" b="15767"/>
          <a:stretch/>
        </p:blipFill>
        <p:spPr>
          <a:xfrm>
            <a:off x="1802674" y="1881052"/>
            <a:ext cx="8177349" cy="4102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183" y="457880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(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87" t="13934" r="10907" b="21801"/>
          <a:stretch/>
        </p:blipFill>
        <p:spPr>
          <a:xfrm>
            <a:off x="2260463" y="2097088"/>
            <a:ext cx="7667897" cy="3579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492" y="457880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the login button on </a:t>
            </a:r>
            <a:b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top left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575" y="2050405"/>
            <a:ext cx="8516850" cy="39017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831874" y="1580606"/>
            <a:ext cx="1593669" cy="1018903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09" y="523466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 login account needed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35" b="7131"/>
          <a:stretch/>
        </p:blipFill>
        <p:spPr>
          <a:xfrm>
            <a:off x="2156936" y="2481942"/>
            <a:ext cx="7378566" cy="26256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08069" y="1528354"/>
            <a:ext cx="1410788" cy="1972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303" y="550637"/>
            <a:ext cx="278611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267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AN INTRODUCTION TO FIGSHARE  REPOSITORY PLATFORM </vt:lpstr>
      <vt:lpstr>Background </vt:lpstr>
      <vt:lpstr>How To Access It</vt:lpstr>
      <vt:lpstr>Features</vt:lpstr>
      <vt:lpstr>Features (Continued)</vt:lpstr>
      <vt:lpstr>Features (continued)</vt:lpstr>
      <vt:lpstr>Features (continued)</vt:lpstr>
      <vt:lpstr>Click the login button on  the top left</vt:lpstr>
      <vt:lpstr>WSU login account needed</vt:lpstr>
      <vt:lpstr>My data tab</vt:lpstr>
      <vt:lpstr>Projects tab</vt:lpstr>
      <vt:lpstr>Collections tab</vt:lpstr>
      <vt:lpstr>Activity tab</vt:lpstr>
      <vt:lpstr>More guidance on figshare</vt:lpstr>
      <vt:lpstr>Contact details FOR HELP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Repository strategy</dc:title>
  <dc:creator>Hewlett-Packard Company</dc:creator>
  <cp:lastModifiedBy>Hewlett-Packard Company</cp:lastModifiedBy>
  <cp:revision>18</cp:revision>
  <dcterms:created xsi:type="dcterms:W3CDTF">2020-03-04T10:12:32Z</dcterms:created>
  <dcterms:modified xsi:type="dcterms:W3CDTF">2020-07-03T11:04:34Z</dcterms:modified>
</cp:coreProperties>
</file>